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F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AFCF9-A999-44C1-BB8E-B04AB4BCEC08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E5AC-8AD4-4EB1-9D8F-E4265D39AD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493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AFCF9-A999-44C1-BB8E-B04AB4BCEC08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E5AC-8AD4-4EB1-9D8F-E4265D39AD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505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AFCF9-A999-44C1-BB8E-B04AB4BCEC08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E5AC-8AD4-4EB1-9D8F-E4265D39AD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286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AFCF9-A999-44C1-BB8E-B04AB4BCEC08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E5AC-8AD4-4EB1-9D8F-E4265D39AD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670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AFCF9-A999-44C1-BB8E-B04AB4BCEC08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E5AC-8AD4-4EB1-9D8F-E4265D39AD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900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AFCF9-A999-44C1-BB8E-B04AB4BCEC08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E5AC-8AD4-4EB1-9D8F-E4265D39AD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840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AFCF9-A999-44C1-BB8E-B04AB4BCEC08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E5AC-8AD4-4EB1-9D8F-E4265D39AD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168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AFCF9-A999-44C1-BB8E-B04AB4BCEC08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E5AC-8AD4-4EB1-9D8F-E4265D39AD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616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AFCF9-A999-44C1-BB8E-B04AB4BCEC08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E5AC-8AD4-4EB1-9D8F-E4265D39AD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364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AFCF9-A999-44C1-BB8E-B04AB4BCEC08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E5AC-8AD4-4EB1-9D8F-E4265D39AD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89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AFCF9-A999-44C1-BB8E-B04AB4BCEC08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E5AC-8AD4-4EB1-9D8F-E4265D39AD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55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B9FDDD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AFCF9-A999-44C1-BB8E-B04AB4BCEC08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1E5AC-8AD4-4EB1-9D8F-E4265D39AD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546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latin typeface="Monotype Corsiva" pitchFamily="66" charset="0"/>
              </a:rPr>
              <a:t>Весенние каникулы 2023</a:t>
            </a:r>
            <a:endParaRPr lang="ru-RU" sz="60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41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30327-WA00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4034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30327-WA00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2078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30327-WA002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9202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30327-WA002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7988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30328-WA000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8" y="0"/>
            <a:ext cx="911383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9985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30328-WA001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2214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30328-WA00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9632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30328-WA002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3655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30324-WA002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7168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30325-WA000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9144000" cy="4114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6711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30325-WA000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9654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30325-WA001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91376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3366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30327-WA000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9591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30327-WA000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0713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30327-WA000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13"/>
            <a:ext cx="9144000" cy="6835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0891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30327-WA00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07034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</Words>
  <Application>Microsoft Office PowerPoint</Application>
  <PresentationFormat>Экран (4:3)</PresentationFormat>
  <Paragraphs>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Весенние каникулы 2023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Весенние каникулы 2023</dc:title>
  <dc:creator>admin</dc:creator>
  <cp:lastModifiedBy>admin</cp:lastModifiedBy>
  <cp:revision>2</cp:revision>
  <dcterms:created xsi:type="dcterms:W3CDTF">2023-03-29T03:16:05Z</dcterms:created>
  <dcterms:modified xsi:type="dcterms:W3CDTF">2023-03-29T03:19:10Z</dcterms:modified>
</cp:coreProperties>
</file>